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photoAlbum/>
  <p:custDataLst>
    <p:tags r:id="rId16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وسائط إلكترونية</a:t>
            </a:r>
          </a:p>
          <a:p>
            <a:r>
              <a:rPr lang="ar-EG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السادسة</a:t>
            </a:r>
            <a:r>
              <a:rPr lang="en-US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الثانية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540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124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29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74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04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957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28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57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3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96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44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9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6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25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14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9</cp:revision>
  <dcterms:created xsi:type="dcterms:W3CDTF">2020-03-21T21:31:37Z</dcterms:created>
  <dcterms:modified xsi:type="dcterms:W3CDTF">2021-01-08T22:10:39Z</dcterms:modified>
</cp:coreProperties>
</file>